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67" r:id="rId2"/>
    <p:sldId id="265" r:id="rId3"/>
    <p:sldId id="256" r:id="rId4"/>
    <p:sldId id="259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66"/>
    <a:srgbClr val="00CC66"/>
    <a:srgbClr val="FF3399"/>
    <a:srgbClr val="99CC00"/>
    <a:srgbClr val="FF99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7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2ADB3-B384-4EC2-93E6-6EC5D3ABE68A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2B8C1-7734-4218-AD8F-16AA93E545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992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138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25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479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26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148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730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611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02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711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582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47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311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4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>
                  <a:lumMod val="95000"/>
                </a:schemeClr>
              </a:gs>
              <a:gs pos="29000">
                <a:schemeClr val="bg1">
                  <a:alpha val="17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838200" y="1790163"/>
            <a:ext cx="10417935" cy="3361385"/>
          </a:xfrm>
          <a:prstGeom prst="rect">
            <a:avLst/>
          </a:prstGeom>
          <a:gradFill flip="none" rotWithShape="1">
            <a:gsLst>
              <a:gs pos="0">
                <a:srgbClr val="00B0F0">
                  <a:alpha val="71000"/>
                </a:srgbClr>
              </a:gs>
              <a:gs pos="100000">
                <a:srgbClr val="993366">
                  <a:alpha val="70000"/>
                </a:srgbClr>
              </a:gs>
              <a:gs pos="51000">
                <a:srgbClr val="FFC000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954110" y="1914233"/>
            <a:ext cx="10515600" cy="4351338"/>
          </a:xfrm>
        </p:spPr>
        <p:txBody>
          <a:bodyPr/>
          <a:lstStyle/>
          <a:p>
            <a:pPr marL="0" lvl="0" indent="0">
              <a:buNone/>
            </a:pPr>
            <a:r>
              <a:rPr lang="es-MX" sz="36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En México el  </a:t>
            </a:r>
            <a:r>
              <a:rPr lang="es-MX" sz="44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96% </a:t>
            </a:r>
            <a:r>
              <a:rPr lang="es-MX" sz="36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 las niñas y niños asisten a la escuela.</a:t>
            </a:r>
          </a:p>
          <a:p>
            <a:pPr marL="0" lvl="0" indent="0">
              <a:buNone/>
            </a:pPr>
            <a:endParaRPr lang="es-MX" sz="4400" b="1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lvl="0" indent="0">
              <a:buNone/>
            </a:pPr>
            <a:r>
              <a:rPr lang="es-MX" sz="44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3.2% </a:t>
            </a:r>
            <a:r>
              <a:rPr lang="es-MX" sz="36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 los niños, es decir, </a:t>
            </a:r>
            <a:r>
              <a:rPr lang="es-MX" sz="44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45,311</a:t>
            </a:r>
            <a:r>
              <a:rPr lang="es-MX" sz="36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alumnos al menos reprobaron un año de la primaria.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0884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contenido 9"/>
          <p:cNvSpPr>
            <a:spLocks noGrp="1"/>
          </p:cNvSpPr>
          <p:nvPr>
            <p:ph idx="1"/>
          </p:nvPr>
        </p:nvSpPr>
        <p:spPr>
          <a:xfrm>
            <a:off x="838200" y="4133850"/>
            <a:ext cx="10515600" cy="2043112"/>
          </a:xfrm>
        </p:spPr>
        <p:txBody>
          <a:bodyPr/>
          <a:lstStyle/>
          <a:p>
            <a:pPr marL="0" lvl="0" indent="0" algn="just">
              <a:buNone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Herramienta para niños de 5 a 12 años inicialmente para fortalecer los conocimientos y aprendizajes de una manera sencilla y sumamente divertida</a:t>
            </a:r>
          </a:p>
          <a:p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8" y="372072"/>
            <a:ext cx="10761544" cy="37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51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" panose="020B0606020104020203" pitchFamily="34" charset="0"/>
              </a:rPr>
              <a:t>¿CÓMO LO HAREMOS?</a:t>
            </a: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lnSpc>
                <a:spcPct val="100000"/>
              </a:lnSpc>
              <a:buNone/>
            </a:pPr>
            <a:endParaRPr lang="es-MX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Por medio de una plataforma y aplicación que consiste en </a:t>
            </a:r>
            <a:r>
              <a:rPr lang="es-MX" sz="32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“Videojuegos, contenido audiovisual y actividades”, </a:t>
            </a:r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los cuales los niños podrán divertirse y aprender al mismo tiempo, de igual forma está basado en el aprendizaje personal del niño, es decir, aprendizaje </a:t>
            </a:r>
            <a:r>
              <a:rPr lang="es-MX" sz="32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“Visual, auditivo o kinestésico”, </a:t>
            </a:r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 pero siempre y lo más importante tomando en cuenta la </a:t>
            </a:r>
            <a:r>
              <a:rPr lang="es-MX" sz="32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“Familia, educación y tecnología”</a:t>
            </a:r>
            <a:endParaRPr lang="en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38223" r="9195" b="32901"/>
          <a:stretch/>
        </p:blipFill>
        <p:spPr>
          <a:xfrm>
            <a:off x="423839" y="5994399"/>
            <a:ext cx="3400738" cy="7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36809" r="15688" b="41931"/>
          <a:stretch/>
        </p:blipFill>
        <p:spPr>
          <a:xfrm>
            <a:off x="3922643" y="5994399"/>
            <a:ext cx="3853733" cy="7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33631" r="6733" b="37934"/>
          <a:stretch/>
        </p:blipFill>
        <p:spPr>
          <a:xfrm>
            <a:off x="7874442" y="5994399"/>
            <a:ext cx="3880236" cy="72000"/>
          </a:xfrm>
          <a:prstGeom prst="rect">
            <a:avLst/>
          </a:prstGeom>
        </p:spPr>
      </p:pic>
      <p:pic>
        <p:nvPicPr>
          <p:cNvPr id="11" name="Marcador de contenido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99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Tw Cen MT Condensed" panose="020B0606020104020203" pitchFamily="34" charset="0"/>
              </a:rPr>
              <a:t>Back - </a:t>
            </a:r>
            <a:r>
              <a:rPr lang="es-MX" b="1" dirty="0" err="1">
                <a:latin typeface="Tw Cen MT Condensed" panose="020B0606020104020203" pitchFamily="34" charset="0"/>
              </a:rPr>
              <a:t>end</a:t>
            </a:r>
            <a:endParaRPr lang="es-MX" b="1" dirty="0">
              <a:latin typeface="Tw Cen MT Condensed" panose="020B06060201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4550"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838199" y="1690688"/>
            <a:ext cx="6483144" cy="3491066"/>
            <a:chOff x="107263" y="861537"/>
            <a:chExt cx="11114737" cy="5985102"/>
          </a:xfrm>
        </p:grpSpPr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92" t="29129" r="13136" b="27827"/>
            <a:stretch/>
          </p:blipFill>
          <p:spPr>
            <a:xfrm>
              <a:off x="2992111" y="861537"/>
              <a:ext cx="8229889" cy="4841152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63" y="5796541"/>
              <a:ext cx="933261" cy="884484"/>
            </a:xfrm>
            <a:prstGeom prst="rect">
              <a:avLst/>
            </a:prstGeom>
          </p:spPr>
        </p:pic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863" y="2235112"/>
              <a:ext cx="1019145" cy="1017341"/>
            </a:xfrm>
            <a:prstGeom prst="rect">
              <a:avLst/>
            </a:prstGeom>
          </p:spPr>
        </p:pic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0143" y="3776416"/>
              <a:ext cx="1062746" cy="1036177"/>
            </a:xfrm>
            <a:prstGeom prst="rect">
              <a:avLst/>
            </a:prstGeom>
          </p:spPr>
        </p:pic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4" t="16268" r="8053" b="23497"/>
            <a:stretch/>
          </p:blipFill>
          <p:spPr>
            <a:xfrm>
              <a:off x="636278" y="3395845"/>
              <a:ext cx="457200" cy="322385"/>
            </a:xfrm>
            <a:prstGeom prst="rect">
              <a:avLst/>
            </a:prstGeom>
          </p:spPr>
        </p:pic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32" y="3790202"/>
              <a:ext cx="772014" cy="772014"/>
            </a:xfrm>
            <a:prstGeom prst="rect">
              <a:avLst/>
            </a:prstGeom>
          </p:spPr>
        </p:pic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811" y="4748715"/>
              <a:ext cx="772014" cy="772014"/>
            </a:xfrm>
            <a:prstGeom prst="rect">
              <a:avLst/>
            </a:prstGeom>
          </p:spPr>
        </p:pic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0097" y="5895131"/>
              <a:ext cx="772014" cy="772014"/>
            </a:xfrm>
            <a:prstGeom prst="rect">
              <a:avLst/>
            </a:prstGeom>
          </p:spPr>
        </p:pic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4" t="16268" r="8053" b="23497"/>
            <a:stretch/>
          </p:blipFill>
          <p:spPr>
            <a:xfrm>
              <a:off x="1664500" y="4374313"/>
              <a:ext cx="457200" cy="322385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4" t="16268" r="8053" b="23497"/>
            <a:stretch/>
          </p:blipFill>
          <p:spPr>
            <a:xfrm>
              <a:off x="2372240" y="5520729"/>
              <a:ext cx="457200" cy="322385"/>
            </a:xfrm>
            <a:prstGeom prst="rect">
              <a:avLst/>
            </a:prstGeom>
          </p:spPr>
        </p:pic>
        <p:pic>
          <p:nvPicPr>
            <p:cNvPr id="28" name="Imagen 2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2111" y="1927919"/>
              <a:ext cx="845612" cy="524686"/>
            </a:xfrm>
            <a:prstGeom prst="rect">
              <a:avLst/>
            </a:prstGeom>
          </p:spPr>
        </p:pic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889" y="2374212"/>
              <a:ext cx="1271703" cy="1280563"/>
            </a:xfrm>
            <a:prstGeom prst="rect">
              <a:avLst/>
            </a:prstGeom>
          </p:spPr>
        </p:pic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3723" y="5630927"/>
              <a:ext cx="1489644" cy="1215712"/>
            </a:xfrm>
            <a:prstGeom prst="rect">
              <a:avLst/>
            </a:prstGeom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7721" y="3582422"/>
              <a:ext cx="1309948" cy="1309948"/>
            </a:xfrm>
            <a:prstGeom prst="rect">
              <a:avLst/>
            </a:prstGeom>
          </p:spPr>
        </p:pic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1509" y="3582422"/>
              <a:ext cx="1309948" cy="1309948"/>
            </a:xfrm>
            <a:prstGeom prst="rect">
              <a:avLst/>
            </a:prstGeom>
          </p:spPr>
        </p:pic>
        <p:cxnSp>
          <p:nvCxnSpPr>
            <p:cNvPr id="34" name="Conector recto 33"/>
            <p:cNvCxnSpPr>
              <a:stCxn id="23" idx="2"/>
            </p:cNvCxnSpPr>
            <p:nvPr/>
          </p:nvCxnSpPr>
          <p:spPr>
            <a:xfrm flipH="1">
              <a:off x="648395" y="4562216"/>
              <a:ext cx="220344" cy="1119705"/>
            </a:xfrm>
            <a:prstGeom prst="line">
              <a:avLst/>
            </a:prstGeom>
            <a:ln w="57150">
              <a:solidFill>
                <a:srgbClr val="00CC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/>
            <p:nvPr/>
          </p:nvCxnSpPr>
          <p:spPr>
            <a:xfrm flipH="1">
              <a:off x="988164" y="5325035"/>
              <a:ext cx="615620" cy="613383"/>
            </a:xfrm>
            <a:prstGeom prst="line">
              <a:avLst/>
            </a:prstGeom>
            <a:ln w="57150">
              <a:solidFill>
                <a:srgbClr val="00CC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>
              <a:stCxn id="25" idx="1"/>
            </p:cNvCxnSpPr>
            <p:nvPr/>
          </p:nvCxnSpPr>
          <p:spPr>
            <a:xfrm flipH="1">
              <a:off x="1093478" y="6281138"/>
              <a:ext cx="1126619" cy="31682"/>
            </a:xfrm>
            <a:prstGeom prst="line">
              <a:avLst/>
            </a:prstGeom>
            <a:ln w="57150">
              <a:solidFill>
                <a:srgbClr val="00CC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endCxn id="23" idx="3"/>
            </p:cNvCxnSpPr>
            <p:nvPr/>
          </p:nvCxnSpPr>
          <p:spPr>
            <a:xfrm flipH="1" flipV="1">
              <a:off x="1254746" y="4176209"/>
              <a:ext cx="3128995" cy="59165"/>
            </a:xfrm>
            <a:prstGeom prst="straightConnector1">
              <a:avLst/>
            </a:prstGeom>
            <a:ln w="57150">
              <a:solidFill>
                <a:srgbClr val="00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>
              <a:endCxn id="24" idx="3"/>
            </p:cNvCxnSpPr>
            <p:nvPr/>
          </p:nvCxnSpPr>
          <p:spPr>
            <a:xfrm flipH="1">
              <a:off x="2280825" y="4535505"/>
              <a:ext cx="2153910" cy="599217"/>
            </a:xfrm>
            <a:prstGeom prst="straightConnector1">
              <a:avLst/>
            </a:prstGeom>
            <a:ln w="57150">
              <a:solidFill>
                <a:srgbClr val="00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endCxn id="25" idx="3"/>
            </p:cNvCxnSpPr>
            <p:nvPr/>
          </p:nvCxnSpPr>
          <p:spPr>
            <a:xfrm flipH="1">
              <a:off x="2992111" y="4761249"/>
              <a:ext cx="1574694" cy="1519889"/>
            </a:xfrm>
            <a:prstGeom prst="straightConnector1">
              <a:avLst/>
            </a:prstGeom>
            <a:ln w="57150">
              <a:solidFill>
                <a:srgbClr val="00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75"/>
            <p:cNvCxnSpPr/>
            <p:nvPr/>
          </p:nvCxnSpPr>
          <p:spPr>
            <a:xfrm>
              <a:off x="7920318" y="4235374"/>
              <a:ext cx="727403" cy="0"/>
            </a:xfrm>
            <a:prstGeom prst="line">
              <a:avLst/>
            </a:prstGeom>
            <a:ln w="57150">
              <a:solidFill>
                <a:srgbClr val="00CC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>
              <a:endCxn id="32" idx="1"/>
            </p:cNvCxnSpPr>
            <p:nvPr/>
          </p:nvCxnSpPr>
          <p:spPr>
            <a:xfrm>
              <a:off x="5659291" y="4235374"/>
              <a:ext cx="1092218" cy="2022"/>
            </a:xfrm>
            <a:prstGeom prst="straightConnector1">
              <a:avLst/>
            </a:prstGeom>
            <a:ln w="57150">
              <a:solidFill>
                <a:srgbClr val="00CC6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/>
            <p:cNvCxnSpPr>
              <a:endCxn id="18" idx="2"/>
            </p:cNvCxnSpPr>
            <p:nvPr/>
          </p:nvCxnSpPr>
          <p:spPr>
            <a:xfrm flipH="1" flipV="1">
              <a:off x="8311436" y="3252453"/>
              <a:ext cx="9878" cy="923756"/>
            </a:xfrm>
            <a:prstGeom prst="line">
              <a:avLst/>
            </a:prstGeom>
            <a:ln w="57150">
              <a:solidFill>
                <a:srgbClr val="00CC6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>
              <a:off x="9298545" y="4747112"/>
              <a:ext cx="4150" cy="934809"/>
            </a:xfrm>
            <a:prstGeom prst="straightConnector1">
              <a:avLst/>
            </a:prstGeom>
            <a:ln w="57150">
              <a:solidFill>
                <a:srgbClr val="00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>
              <a:endCxn id="29" idx="1"/>
            </p:cNvCxnSpPr>
            <p:nvPr/>
          </p:nvCxnSpPr>
          <p:spPr>
            <a:xfrm>
              <a:off x="4000394" y="2233493"/>
              <a:ext cx="1552495" cy="781001"/>
            </a:xfrm>
            <a:prstGeom prst="straightConnector1">
              <a:avLst/>
            </a:prstGeom>
            <a:ln w="57150">
              <a:solidFill>
                <a:srgbClr val="00CC6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 flipH="1">
              <a:off x="5449209" y="3395845"/>
              <a:ext cx="265344" cy="344085"/>
            </a:xfrm>
            <a:prstGeom prst="line">
              <a:avLst/>
            </a:prstGeom>
            <a:ln w="38100">
              <a:solidFill>
                <a:srgbClr val="00CC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98"/>
            <p:cNvCxnSpPr/>
            <p:nvPr/>
          </p:nvCxnSpPr>
          <p:spPr>
            <a:xfrm flipH="1">
              <a:off x="5522072" y="3472175"/>
              <a:ext cx="280796" cy="351772"/>
            </a:xfrm>
            <a:prstGeom prst="line">
              <a:avLst/>
            </a:prstGeom>
            <a:ln w="38100">
              <a:solidFill>
                <a:srgbClr val="00CC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o 38"/>
          <p:cNvGrpSpPr/>
          <p:nvPr/>
        </p:nvGrpSpPr>
        <p:grpSpPr>
          <a:xfrm>
            <a:off x="8064729" y="3354702"/>
            <a:ext cx="3289966" cy="3191527"/>
            <a:chOff x="3105633" y="1175657"/>
            <a:chExt cx="5620345" cy="5452178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590" y="1192865"/>
              <a:ext cx="1585304" cy="1514405"/>
            </a:xfrm>
            <a:prstGeom prst="rect">
              <a:avLst/>
            </a:prstGeom>
          </p:spPr>
        </p:pic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213" y="2137985"/>
              <a:ext cx="1542765" cy="1528585"/>
            </a:xfrm>
            <a:prstGeom prst="rect">
              <a:avLst/>
            </a:prstGeom>
          </p:spPr>
        </p:pic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711" y="5102085"/>
              <a:ext cx="1542765" cy="1525750"/>
            </a:xfrm>
            <a:prstGeom prst="rect">
              <a:avLst/>
            </a:prstGeom>
          </p:spPr>
        </p:pic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7090" y="2573568"/>
              <a:ext cx="2691940" cy="2667863"/>
            </a:xfrm>
            <a:prstGeom prst="rect">
              <a:avLst/>
            </a:prstGeom>
          </p:spPr>
        </p:pic>
        <p:pic>
          <p:nvPicPr>
            <p:cNvPr id="45" name="Imagen 4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4110" y="5082232"/>
              <a:ext cx="1489215" cy="1531612"/>
            </a:xfrm>
            <a:prstGeom prst="rect">
              <a:avLst/>
            </a:prstGeom>
          </p:spPr>
        </p:pic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619" y="3729949"/>
              <a:ext cx="1559359" cy="1531613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833" y="1175657"/>
              <a:ext cx="1539618" cy="1531613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2742" y="3750081"/>
              <a:ext cx="1499593" cy="1531613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5633" y="2152165"/>
              <a:ext cx="1593812" cy="1514405"/>
            </a:xfrm>
            <a:prstGeom prst="rect">
              <a:avLst/>
            </a:prstGeom>
          </p:spPr>
        </p:pic>
      </p:grpSp>
      <p:sp>
        <p:nvSpPr>
          <p:cNvPr id="50" name="Título 13"/>
          <p:cNvSpPr txBox="1">
            <a:spLocks/>
          </p:cNvSpPr>
          <p:nvPr/>
        </p:nvSpPr>
        <p:spPr>
          <a:xfrm>
            <a:off x="8377178" y="21429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latin typeface="Tw Cen MT Condensed" panose="020B0606020104020203" pitchFamily="34" charset="0"/>
              </a:rPr>
              <a:t>Front - </a:t>
            </a:r>
            <a:r>
              <a:rPr lang="es-MX" b="1" dirty="0" err="1">
                <a:latin typeface="Tw Cen MT Condensed" panose="020B0606020104020203" pitchFamily="34" charset="0"/>
              </a:rPr>
              <a:t>end</a:t>
            </a:r>
            <a:endParaRPr lang="es-MX" b="1" dirty="0">
              <a:latin typeface="Tw Cen MT Condensed" panose="020B0606020104020203" pitchFamily="34" charset="0"/>
            </a:endParaRPr>
          </a:p>
        </p:txBody>
      </p:sp>
      <p:pic>
        <p:nvPicPr>
          <p:cNvPr id="51" name="Marcador de contenido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7521472" y="2618746"/>
            <a:ext cx="838200" cy="3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046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2189</TotalTime>
  <Words>89</Words>
  <Application>Microsoft Office PowerPoint</Application>
  <PresentationFormat>Panorámica</PresentationFormat>
  <Paragraphs>9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Leelawadee UI Semilight</vt:lpstr>
      <vt:lpstr>Tw Cen MT Condensed</vt:lpstr>
      <vt:lpstr>Tema de Office</vt:lpstr>
      <vt:lpstr>Presentación de PowerPoint</vt:lpstr>
      <vt:lpstr>Presentación de PowerPoint</vt:lpstr>
      <vt:lpstr>¿CÓMO LO HAREMOS?</vt:lpstr>
      <vt:lpstr>Back -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Villa</dc:creator>
  <cp:lastModifiedBy>Diego Villa</cp:lastModifiedBy>
  <cp:revision>93</cp:revision>
  <dcterms:created xsi:type="dcterms:W3CDTF">2016-09-10T05:16:32Z</dcterms:created>
  <dcterms:modified xsi:type="dcterms:W3CDTF">2016-09-11T17:48:13Z</dcterms:modified>
</cp:coreProperties>
</file>